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13531850" cx="17081500"/>
  <p:notesSz cx="7559675" cy="10691800"/>
  <p:embeddedFontLst>
    <p:embeddedFont>
      <p:font typeface="Barlow Condensed SemiBold"/>
      <p:regular r:id="rId6"/>
      <p:bold r:id="rId7"/>
      <p:italic r:id="rId8"/>
      <p:boldItalic r:id="rId9"/>
    </p:embeddedFont>
    <p:embeddedFont>
      <p:font typeface="Barlow Condensed Medium"/>
      <p:regular r:id="rId10"/>
      <p:bold r:id="rId11"/>
      <p:italic r:id="rId12"/>
      <p:boldItalic r:id="rId13"/>
    </p:embeddedFont>
    <p:embeddedFont>
      <p:font typeface="Barlow Condensed"/>
      <p:regular r:id="rId14"/>
      <p:bold r:id="rId15"/>
      <p:italic r:id="rId16"/>
      <p:boldItalic r:id="rId17"/>
    </p:embeddedFont>
    <p:embeddedFont>
      <p:font typeface="Barlow Condensed Light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2" roundtripDataSignature="AMtx7mg98HKfxYQD+sZ2Ynlk3UeUbi3b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CondensedLight-italic.fntdata"/><Relationship Id="rId11" Type="http://schemas.openxmlformats.org/officeDocument/2006/relationships/font" Target="fonts/BarlowCondensedMedium-bold.fntdata"/><Relationship Id="rId22" Type="http://customschemas.google.com/relationships/presentationmetadata" Target="metadata"/><Relationship Id="rId10" Type="http://schemas.openxmlformats.org/officeDocument/2006/relationships/font" Target="fonts/BarlowCondensedMedium-regular.fntdata"/><Relationship Id="rId21" Type="http://schemas.openxmlformats.org/officeDocument/2006/relationships/font" Target="fonts/BarlowCondensedLight-boldItalic.fntdata"/><Relationship Id="rId13" Type="http://schemas.openxmlformats.org/officeDocument/2006/relationships/font" Target="fonts/BarlowCondensedMedium-boldItalic.fntdata"/><Relationship Id="rId12" Type="http://schemas.openxmlformats.org/officeDocument/2006/relationships/font" Target="fonts/BarlowCondensedMedium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BarlowCondensedSemiBold-boldItalic.fntdata"/><Relationship Id="rId15" Type="http://schemas.openxmlformats.org/officeDocument/2006/relationships/font" Target="fonts/BarlowCondensed-bold.fntdata"/><Relationship Id="rId14" Type="http://schemas.openxmlformats.org/officeDocument/2006/relationships/font" Target="fonts/BarlowCondensed-regular.fntdata"/><Relationship Id="rId17" Type="http://schemas.openxmlformats.org/officeDocument/2006/relationships/font" Target="fonts/BarlowCondensed-boldItalic.fntdata"/><Relationship Id="rId16" Type="http://schemas.openxmlformats.org/officeDocument/2006/relationships/font" Target="fonts/BarlowCondensed-italic.fntdata"/><Relationship Id="rId5" Type="http://schemas.openxmlformats.org/officeDocument/2006/relationships/slide" Target="slides/slide1.xml"/><Relationship Id="rId19" Type="http://schemas.openxmlformats.org/officeDocument/2006/relationships/font" Target="fonts/BarlowCondensedLight-bold.fntdata"/><Relationship Id="rId6" Type="http://schemas.openxmlformats.org/officeDocument/2006/relationships/font" Target="fonts/BarlowCondensedSemiBold-regular.fntdata"/><Relationship Id="rId18" Type="http://schemas.openxmlformats.org/officeDocument/2006/relationships/font" Target="fonts/BarlowCondensedLight-regular.fntdata"/><Relationship Id="rId7" Type="http://schemas.openxmlformats.org/officeDocument/2006/relationships/font" Target="fonts/BarlowCondensedSemiBold-bold.fntdata"/><Relationship Id="rId8" Type="http://schemas.openxmlformats.org/officeDocument/2006/relationships/font" Target="fonts/BarlowCondensed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3072960" y="3193920"/>
            <a:ext cx="11296440" cy="436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body"/>
          </p:nvPr>
        </p:nvSpPr>
        <p:spPr>
          <a:xfrm>
            <a:off x="854280" y="3112200"/>
            <a:ext cx="1537848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3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4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5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" name="Google Shape;29;p6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4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sz="1800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5414760" y="6033600"/>
            <a:ext cx="11668680" cy="2123280"/>
          </a:xfrm>
          <a:custGeom>
            <a:rect b="b" l="l" r="r" t="t"/>
            <a:pathLst>
              <a:path extrusionOk="0" h="2124075" w="11669394">
                <a:moveTo>
                  <a:pt x="11669382" y="0"/>
                </a:moveTo>
                <a:lnTo>
                  <a:pt x="1371231" y="1270"/>
                </a:lnTo>
                <a:lnTo>
                  <a:pt x="1301539" y="4658"/>
                </a:lnTo>
                <a:lnTo>
                  <a:pt x="1237774" y="14247"/>
                </a:lnTo>
                <a:lnTo>
                  <a:pt x="1179730" y="29173"/>
                </a:lnTo>
                <a:lnTo>
                  <a:pt x="1127201" y="48570"/>
                </a:lnTo>
                <a:lnTo>
                  <a:pt x="1079981" y="71573"/>
                </a:lnTo>
                <a:lnTo>
                  <a:pt x="1037863" y="97319"/>
                </a:lnTo>
                <a:lnTo>
                  <a:pt x="1000643" y="124942"/>
                </a:lnTo>
                <a:lnTo>
                  <a:pt x="968113" y="153578"/>
                </a:lnTo>
                <a:lnTo>
                  <a:pt x="940068" y="182362"/>
                </a:lnTo>
                <a:lnTo>
                  <a:pt x="896609" y="236915"/>
                </a:lnTo>
                <a:lnTo>
                  <a:pt x="868616" y="281686"/>
                </a:lnTo>
                <a:lnTo>
                  <a:pt x="620052" y="793038"/>
                </a:lnTo>
                <a:lnTo>
                  <a:pt x="0" y="2123795"/>
                </a:lnTo>
                <a:lnTo>
                  <a:pt x="11669382" y="2123795"/>
                </a:lnTo>
                <a:lnTo>
                  <a:pt x="11669382" y="0"/>
                </a:lnTo>
                <a:close/>
              </a:path>
            </a:pathLst>
          </a:custGeom>
          <a:solidFill>
            <a:srgbClr val="DFC43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2"/>
          <p:cNvSpPr txBox="1"/>
          <p:nvPr>
            <p:ph type="title"/>
          </p:nvPr>
        </p:nvSpPr>
        <p:spPr>
          <a:xfrm>
            <a:off x="3072960" y="3193920"/>
            <a:ext cx="11296440" cy="436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2"/>
          <p:cNvSpPr txBox="1"/>
          <p:nvPr>
            <p:ph idx="1" type="body"/>
          </p:nvPr>
        </p:nvSpPr>
        <p:spPr>
          <a:xfrm>
            <a:off x="854280" y="3112200"/>
            <a:ext cx="1537848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5810040" y="12584520"/>
            <a:ext cx="546732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1230336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/>
          <p:nvPr>
            <p:ph idx="10" type="dt"/>
          </p:nvPr>
        </p:nvSpPr>
        <p:spPr>
          <a:xfrm>
            <a:off x="854280" y="12584520"/>
            <a:ext cx="3929400" cy="7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19.png"/><Relationship Id="rId11" Type="http://schemas.openxmlformats.org/officeDocument/2006/relationships/image" Target="../media/image15.png"/><Relationship Id="rId10" Type="http://schemas.openxmlformats.org/officeDocument/2006/relationships/image" Target="../media/image10.png"/><Relationship Id="rId13" Type="http://schemas.openxmlformats.org/officeDocument/2006/relationships/image" Target="../media/image6.png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9" Type="http://schemas.openxmlformats.org/officeDocument/2006/relationships/image" Target="../media/image8.png"/><Relationship Id="rId15" Type="http://schemas.openxmlformats.org/officeDocument/2006/relationships/image" Target="../media/image3.png"/><Relationship Id="rId14" Type="http://schemas.openxmlformats.org/officeDocument/2006/relationships/image" Target="../media/image5.png"/><Relationship Id="rId17" Type="http://schemas.openxmlformats.org/officeDocument/2006/relationships/image" Target="../media/image17.png"/><Relationship Id="rId16" Type="http://schemas.openxmlformats.org/officeDocument/2006/relationships/image" Target="../media/image7.png"/><Relationship Id="rId5" Type="http://schemas.openxmlformats.org/officeDocument/2006/relationships/image" Target="../media/image18.png"/><Relationship Id="rId19" Type="http://schemas.openxmlformats.org/officeDocument/2006/relationships/image" Target="../media/image13.png"/><Relationship Id="rId6" Type="http://schemas.openxmlformats.org/officeDocument/2006/relationships/image" Target="../media/image4.png"/><Relationship Id="rId18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"/>
          <p:cNvSpPr/>
          <p:nvPr/>
        </p:nvSpPr>
        <p:spPr>
          <a:xfrm>
            <a:off x="6474513" y="6659352"/>
            <a:ext cx="9918900" cy="10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500">
            <a:spAutoFit/>
          </a:bodyPr>
          <a:lstStyle/>
          <a:p>
            <a:pPr indent="0" lvl="0" marL="25956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6000" u="none" cap="none" strike="noStrike">
                <a:solidFill>
                  <a:srgbClr val="2B2C8A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Fecha:</a:t>
            </a:r>
            <a:r>
              <a:rPr b="0" i="1" lang="en-US" sz="6000" u="none" cap="none" strike="noStrike">
                <a:solidFill>
                  <a:srgbClr val="2B2C8A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 Lunes, 16 de junio de 2025.</a:t>
            </a:r>
            <a:endParaRPr sz="6000" u="none" cap="none" strike="noStrike">
              <a:solidFill>
                <a:srgbClr val="00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1370520" y="6494400"/>
            <a:ext cx="798120" cy="798120"/>
          </a:xfrm>
          <a:custGeom>
            <a:rect b="b" l="l" r="r" t="t"/>
            <a:pathLst>
              <a:path extrusionOk="0" h="798829" w="798830">
                <a:moveTo>
                  <a:pt x="379183" y="0"/>
                </a:moveTo>
                <a:lnTo>
                  <a:pt x="332685" y="5012"/>
                </a:lnTo>
                <a:lnTo>
                  <a:pt x="287938" y="15187"/>
                </a:lnTo>
                <a:lnTo>
                  <a:pt x="245253" y="30216"/>
                </a:lnTo>
                <a:lnTo>
                  <a:pt x="204938" y="49789"/>
                </a:lnTo>
                <a:lnTo>
                  <a:pt x="167306" y="73593"/>
                </a:lnTo>
                <a:lnTo>
                  <a:pt x="132665" y="101321"/>
                </a:lnTo>
                <a:lnTo>
                  <a:pt x="101326" y="132661"/>
                </a:lnTo>
                <a:lnTo>
                  <a:pt x="73599" y="167302"/>
                </a:lnTo>
                <a:lnTo>
                  <a:pt x="49794" y="204936"/>
                </a:lnTo>
                <a:lnTo>
                  <a:pt x="30222" y="245251"/>
                </a:lnTo>
                <a:lnTo>
                  <a:pt x="15192" y="287937"/>
                </a:lnTo>
                <a:lnTo>
                  <a:pt x="5014" y="332685"/>
                </a:lnTo>
                <a:lnTo>
                  <a:pt x="0" y="379183"/>
                </a:lnTo>
                <a:lnTo>
                  <a:pt x="79425" y="379183"/>
                </a:lnTo>
                <a:lnTo>
                  <a:pt x="87205" y="380755"/>
                </a:lnTo>
                <a:lnTo>
                  <a:pt x="93559" y="385038"/>
                </a:lnTo>
                <a:lnTo>
                  <a:pt x="97844" y="391388"/>
                </a:lnTo>
                <a:lnTo>
                  <a:pt x="99415" y="399161"/>
                </a:lnTo>
                <a:lnTo>
                  <a:pt x="97844" y="406940"/>
                </a:lnTo>
                <a:lnTo>
                  <a:pt x="93559" y="413294"/>
                </a:lnTo>
                <a:lnTo>
                  <a:pt x="87205" y="417579"/>
                </a:lnTo>
                <a:lnTo>
                  <a:pt x="79425" y="419150"/>
                </a:lnTo>
                <a:lnTo>
                  <a:pt x="0" y="419150"/>
                </a:lnTo>
                <a:lnTo>
                  <a:pt x="5014" y="465649"/>
                </a:lnTo>
                <a:lnTo>
                  <a:pt x="15192" y="510396"/>
                </a:lnTo>
                <a:lnTo>
                  <a:pt x="30222" y="553083"/>
                </a:lnTo>
                <a:lnTo>
                  <a:pt x="49794" y="593398"/>
                </a:lnTo>
                <a:lnTo>
                  <a:pt x="73599" y="631031"/>
                </a:lnTo>
                <a:lnTo>
                  <a:pt x="101326" y="665673"/>
                </a:lnTo>
                <a:lnTo>
                  <a:pt x="132665" y="697013"/>
                </a:lnTo>
                <a:lnTo>
                  <a:pt x="167306" y="724740"/>
                </a:lnTo>
                <a:lnTo>
                  <a:pt x="204938" y="748545"/>
                </a:lnTo>
                <a:lnTo>
                  <a:pt x="245253" y="768117"/>
                </a:lnTo>
                <a:lnTo>
                  <a:pt x="287938" y="783146"/>
                </a:lnTo>
                <a:lnTo>
                  <a:pt x="332685" y="793322"/>
                </a:lnTo>
                <a:lnTo>
                  <a:pt x="379183" y="798334"/>
                </a:lnTo>
                <a:lnTo>
                  <a:pt x="379183" y="718908"/>
                </a:lnTo>
                <a:lnTo>
                  <a:pt x="380755" y="711129"/>
                </a:lnTo>
                <a:lnTo>
                  <a:pt x="385040" y="704775"/>
                </a:lnTo>
                <a:lnTo>
                  <a:pt x="391394" y="700490"/>
                </a:lnTo>
                <a:lnTo>
                  <a:pt x="399173" y="698919"/>
                </a:lnTo>
                <a:lnTo>
                  <a:pt x="663288" y="698919"/>
                </a:lnTo>
                <a:lnTo>
                  <a:pt x="665669" y="697013"/>
                </a:lnTo>
                <a:lnTo>
                  <a:pt x="697008" y="665673"/>
                </a:lnTo>
                <a:lnTo>
                  <a:pt x="724735" y="631031"/>
                </a:lnTo>
                <a:lnTo>
                  <a:pt x="748540" y="593398"/>
                </a:lnTo>
                <a:lnTo>
                  <a:pt x="768112" y="553083"/>
                </a:lnTo>
                <a:lnTo>
                  <a:pt x="783142" y="510396"/>
                </a:lnTo>
                <a:lnTo>
                  <a:pt x="793319" y="465649"/>
                </a:lnTo>
                <a:lnTo>
                  <a:pt x="795102" y="449122"/>
                </a:lnTo>
                <a:lnTo>
                  <a:pt x="399173" y="449122"/>
                </a:lnTo>
                <a:lnTo>
                  <a:pt x="379724" y="445197"/>
                </a:lnTo>
                <a:lnTo>
                  <a:pt x="363843" y="434490"/>
                </a:lnTo>
                <a:lnTo>
                  <a:pt x="353137" y="418610"/>
                </a:lnTo>
                <a:lnTo>
                  <a:pt x="349211" y="399161"/>
                </a:lnTo>
                <a:lnTo>
                  <a:pt x="349211" y="395795"/>
                </a:lnTo>
                <a:lnTo>
                  <a:pt x="349554" y="392518"/>
                </a:lnTo>
                <a:lnTo>
                  <a:pt x="350202" y="389318"/>
                </a:lnTo>
                <a:lnTo>
                  <a:pt x="259359" y="287566"/>
                </a:lnTo>
                <a:lnTo>
                  <a:pt x="256260" y="283997"/>
                </a:lnTo>
                <a:lnTo>
                  <a:pt x="254279" y="279374"/>
                </a:lnTo>
                <a:lnTo>
                  <a:pt x="254279" y="274269"/>
                </a:lnTo>
                <a:lnTo>
                  <a:pt x="255852" y="266491"/>
                </a:lnTo>
                <a:lnTo>
                  <a:pt x="260140" y="260142"/>
                </a:lnTo>
                <a:lnTo>
                  <a:pt x="266495" y="255861"/>
                </a:lnTo>
                <a:lnTo>
                  <a:pt x="274269" y="254292"/>
                </a:lnTo>
                <a:lnTo>
                  <a:pt x="548392" y="254292"/>
                </a:lnTo>
                <a:lnTo>
                  <a:pt x="612279" y="208102"/>
                </a:lnTo>
                <a:lnTo>
                  <a:pt x="615607" y="205765"/>
                </a:lnTo>
                <a:lnTo>
                  <a:pt x="619607" y="204330"/>
                </a:lnTo>
                <a:lnTo>
                  <a:pt x="748156" y="204330"/>
                </a:lnTo>
                <a:lnTo>
                  <a:pt x="724735" y="167302"/>
                </a:lnTo>
                <a:lnTo>
                  <a:pt x="697008" y="132661"/>
                </a:lnTo>
                <a:lnTo>
                  <a:pt x="665669" y="101321"/>
                </a:lnTo>
                <a:lnTo>
                  <a:pt x="663272" y="99402"/>
                </a:lnTo>
                <a:lnTo>
                  <a:pt x="399173" y="99402"/>
                </a:lnTo>
                <a:lnTo>
                  <a:pt x="391394" y="97833"/>
                </a:lnTo>
                <a:lnTo>
                  <a:pt x="385040" y="93552"/>
                </a:lnTo>
                <a:lnTo>
                  <a:pt x="380755" y="87203"/>
                </a:lnTo>
                <a:lnTo>
                  <a:pt x="379183" y="79425"/>
                </a:lnTo>
                <a:lnTo>
                  <a:pt x="379183" y="0"/>
                </a:lnTo>
                <a:close/>
              </a:path>
              <a:path extrusionOk="0" h="798829" w="798830">
                <a:moveTo>
                  <a:pt x="663288" y="698919"/>
                </a:moveTo>
                <a:lnTo>
                  <a:pt x="399173" y="698919"/>
                </a:lnTo>
                <a:lnTo>
                  <a:pt x="406951" y="700490"/>
                </a:lnTo>
                <a:lnTo>
                  <a:pt x="413300" y="704775"/>
                </a:lnTo>
                <a:lnTo>
                  <a:pt x="417581" y="711129"/>
                </a:lnTo>
                <a:lnTo>
                  <a:pt x="419150" y="718908"/>
                </a:lnTo>
                <a:lnTo>
                  <a:pt x="419150" y="798334"/>
                </a:lnTo>
                <a:lnTo>
                  <a:pt x="465648" y="793322"/>
                </a:lnTo>
                <a:lnTo>
                  <a:pt x="510395" y="783146"/>
                </a:lnTo>
                <a:lnTo>
                  <a:pt x="553081" y="768117"/>
                </a:lnTo>
                <a:lnTo>
                  <a:pt x="593395" y="748545"/>
                </a:lnTo>
                <a:lnTo>
                  <a:pt x="631028" y="724740"/>
                </a:lnTo>
                <a:lnTo>
                  <a:pt x="663288" y="698919"/>
                </a:lnTo>
                <a:close/>
              </a:path>
              <a:path extrusionOk="0" h="798829" w="798830">
                <a:moveTo>
                  <a:pt x="748156" y="204330"/>
                </a:moveTo>
                <a:lnTo>
                  <a:pt x="623963" y="204330"/>
                </a:lnTo>
                <a:lnTo>
                  <a:pt x="631745" y="205901"/>
                </a:lnTo>
                <a:lnTo>
                  <a:pt x="638103" y="210186"/>
                </a:lnTo>
                <a:lnTo>
                  <a:pt x="642392" y="216540"/>
                </a:lnTo>
                <a:lnTo>
                  <a:pt x="643966" y="224320"/>
                </a:lnTo>
                <a:lnTo>
                  <a:pt x="643966" y="230466"/>
                </a:lnTo>
                <a:lnTo>
                  <a:pt x="641108" y="235915"/>
                </a:lnTo>
                <a:lnTo>
                  <a:pt x="636792" y="239647"/>
                </a:lnTo>
                <a:lnTo>
                  <a:pt x="617392" y="255861"/>
                </a:lnTo>
                <a:lnTo>
                  <a:pt x="616891" y="256260"/>
                </a:lnTo>
                <a:lnTo>
                  <a:pt x="448881" y="396697"/>
                </a:lnTo>
                <a:lnTo>
                  <a:pt x="448932" y="397522"/>
                </a:lnTo>
                <a:lnTo>
                  <a:pt x="449122" y="398335"/>
                </a:lnTo>
                <a:lnTo>
                  <a:pt x="449122" y="399161"/>
                </a:lnTo>
                <a:lnTo>
                  <a:pt x="445197" y="418610"/>
                </a:lnTo>
                <a:lnTo>
                  <a:pt x="434492" y="434490"/>
                </a:lnTo>
                <a:lnTo>
                  <a:pt x="418615" y="445197"/>
                </a:lnTo>
                <a:lnTo>
                  <a:pt x="399173" y="449122"/>
                </a:lnTo>
                <a:lnTo>
                  <a:pt x="795102" y="449122"/>
                </a:lnTo>
                <a:lnTo>
                  <a:pt x="798334" y="419150"/>
                </a:lnTo>
                <a:lnTo>
                  <a:pt x="718908" y="419150"/>
                </a:lnTo>
                <a:lnTo>
                  <a:pt x="711131" y="417579"/>
                </a:lnTo>
                <a:lnTo>
                  <a:pt x="704781" y="413294"/>
                </a:lnTo>
                <a:lnTo>
                  <a:pt x="700501" y="406940"/>
                </a:lnTo>
                <a:lnTo>
                  <a:pt x="698931" y="399161"/>
                </a:lnTo>
                <a:lnTo>
                  <a:pt x="700501" y="391388"/>
                </a:lnTo>
                <a:lnTo>
                  <a:pt x="704781" y="385038"/>
                </a:lnTo>
                <a:lnTo>
                  <a:pt x="711131" y="380755"/>
                </a:lnTo>
                <a:lnTo>
                  <a:pt x="718908" y="379183"/>
                </a:lnTo>
                <a:lnTo>
                  <a:pt x="798334" y="379183"/>
                </a:lnTo>
                <a:lnTo>
                  <a:pt x="793319" y="332685"/>
                </a:lnTo>
                <a:lnTo>
                  <a:pt x="783142" y="287937"/>
                </a:lnTo>
                <a:lnTo>
                  <a:pt x="768112" y="245251"/>
                </a:lnTo>
                <a:lnTo>
                  <a:pt x="748540" y="204936"/>
                </a:lnTo>
                <a:lnTo>
                  <a:pt x="748156" y="204330"/>
                </a:lnTo>
                <a:close/>
              </a:path>
              <a:path extrusionOk="0" h="798829" w="798830">
                <a:moveTo>
                  <a:pt x="417103" y="349211"/>
                </a:moveTo>
                <a:lnTo>
                  <a:pt x="404279" y="349211"/>
                </a:lnTo>
                <a:lnTo>
                  <a:pt x="409117" y="350202"/>
                </a:lnTo>
                <a:lnTo>
                  <a:pt x="413765" y="351624"/>
                </a:lnTo>
                <a:lnTo>
                  <a:pt x="417103" y="349211"/>
                </a:lnTo>
                <a:close/>
              </a:path>
              <a:path extrusionOk="0" h="798829" w="798830">
                <a:moveTo>
                  <a:pt x="548392" y="254292"/>
                </a:moveTo>
                <a:lnTo>
                  <a:pt x="279387" y="254292"/>
                </a:lnTo>
                <a:lnTo>
                  <a:pt x="283984" y="256260"/>
                </a:lnTo>
                <a:lnTo>
                  <a:pt x="389331" y="350202"/>
                </a:lnTo>
                <a:lnTo>
                  <a:pt x="392506" y="349567"/>
                </a:lnTo>
                <a:lnTo>
                  <a:pt x="395795" y="349211"/>
                </a:lnTo>
                <a:lnTo>
                  <a:pt x="417103" y="349211"/>
                </a:lnTo>
                <a:lnTo>
                  <a:pt x="548392" y="254292"/>
                </a:lnTo>
                <a:close/>
              </a:path>
              <a:path extrusionOk="0" h="798829" w="798830">
                <a:moveTo>
                  <a:pt x="419150" y="0"/>
                </a:moveTo>
                <a:lnTo>
                  <a:pt x="419150" y="79425"/>
                </a:lnTo>
                <a:lnTo>
                  <a:pt x="417581" y="87203"/>
                </a:lnTo>
                <a:lnTo>
                  <a:pt x="413300" y="93552"/>
                </a:lnTo>
                <a:lnTo>
                  <a:pt x="406951" y="97833"/>
                </a:lnTo>
                <a:lnTo>
                  <a:pt x="399173" y="99402"/>
                </a:lnTo>
                <a:lnTo>
                  <a:pt x="663272" y="99402"/>
                </a:lnTo>
                <a:lnTo>
                  <a:pt x="631028" y="73593"/>
                </a:lnTo>
                <a:lnTo>
                  <a:pt x="593395" y="49789"/>
                </a:lnTo>
                <a:lnTo>
                  <a:pt x="553081" y="30216"/>
                </a:lnTo>
                <a:lnTo>
                  <a:pt x="510395" y="15187"/>
                </a:lnTo>
                <a:lnTo>
                  <a:pt x="465648" y="5012"/>
                </a:lnTo>
                <a:lnTo>
                  <a:pt x="419150" y="0"/>
                </a:lnTo>
                <a:close/>
              </a:path>
            </a:pathLst>
          </a:custGeom>
          <a:solidFill>
            <a:srgbClr val="2B2C8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2422080" y="6323400"/>
            <a:ext cx="2713680" cy="10408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275">
            <a:spAutoFit/>
          </a:bodyPr>
          <a:lstStyle/>
          <a:p>
            <a:pPr indent="0" lvl="0" marL="12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650" u="none" cap="none" strike="noStrike">
                <a:solidFill>
                  <a:srgbClr val="2B2C8A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11:00</a:t>
            </a:r>
            <a:endParaRPr b="0" i="0" sz="665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" name="Google Shape;41;p1"/>
          <p:cNvGrpSpPr/>
          <p:nvPr/>
        </p:nvGrpSpPr>
        <p:grpSpPr>
          <a:xfrm>
            <a:off x="5135760" y="11932200"/>
            <a:ext cx="6800040" cy="1011960"/>
            <a:chOff x="5135760" y="11932200"/>
            <a:chExt cx="6800040" cy="1011960"/>
          </a:xfrm>
        </p:grpSpPr>
        <p:grpSp>
          <p:nvGrpSpPr>
            <p:cNvPr id="42" name="Google Shape;42;p1"/>
            <p:cNvGrpSpPr/>
            <p:nvPr/>
          </p:nvGrpSpPr>
          <p:grpSpPr>
            <a:xfrm>
              <a:off x="9102600" y="12312720"/>
              <a:ext cx="1166760" cy="238680"/>
              <a:chOff x="9102600" y="12312720"/>
              <a:chExt cx="1166760" cy="238680"/>
            </a:xfrm>
          </p:grpSpPr>
          <p:pic>
            <p:nvPicPr>
              <p:cNvPr id="43" name="Google Shape;43;p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9102600" y="12320280"/>
                <a:ext cx="142200" cy="2286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4" name="Google Shape;44;p1"/>
              <p:cNvSpPr/>
              <p:nvPr/>
            </p:nvSpPr>
            <p:spPr>
              <a:xfrm>
                <a:off x="9280440" y="12312720"/>
                <a:ext cx="45720" cy="236160"/>
              </a:xfrm>
              <a:custGeom>
                <a:rect b="b" l="l" r="r" t="t"/>
                <a:pathLst>
                  <a:path extrusionOk="0" h="236854" w="463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extrusionOk="0" h="236854" w="463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5" name="Google Shape;45;p1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9360720" y="12379680"/>
                <a:ext cx="114120" cy="1692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" name="Google Shape;46;p1"/>
              <p:cNvSpPr/>
              <p:nvPr/>
            </p:nvSpPr>
            <p:spPr>
              <a:xfrm>
                <a:off x="9507600" y="12312720"/>
                <a:ext cx="45720" cy="236160"/>
              </a:xfrm>
              <a:custGeom>
                <a:rect b="b" l="l" r="r" t="t"/>
                <a:pathLst>
                  <a:path extrusionOk="0" h="236854" w="463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extrusionOk="0" h="236854" w="463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7" name="Google Shape;47;p1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9582480" y="12340440"/>
                <a:ext cx="211680" cy="2102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" name="Google Shape;48;p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9821160" y="12379680"/>
                <a:ext cx="115200" cy="1717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9" name="Google Shape;49;p1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9969840" y="12380040"/>
                <a:ext cx="83880" cy="1684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0" name="Google Shape;50;p1"/>
              <p:cNvSpPr/>
              <p:nvPr/>
            </p:nvSpPr>
            <p:spPr>
              <a:xfrm>
                <a:off x="10075680" y="12312720"/>
                <a:ext cx="45720" cy="236160"/>
              </a:xfrm>
              <a:custGeom>
                <a:rect b="b" l="l" r="r" t="t"/>
                <a:pathLst>
                  <a:path extrusionOk="0" h="236854" w="463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extrusionOk="0" h="236854" w="463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1" name="Google Shape;51;p1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10153080" y="12379680"/>
                <a:ext cx="116280" cy="1717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2" name="Google Shape;52;p1"/>
            <p:cNvGrpSpPr/>
            <p:nvPr/>
          </p:nvGrpSpPr>
          <p:grpSpPr>
            <a:xfrm>
              <a:off x="10373400" y="12320280"/>
              <a:ext cx="264960" cy="231120"/>
              <a:chOff x="10373400" y="12320280"/>
              <a:chExt cx="264960" cy="231120"/>
            </a:xfrm>
          </p:grpSpPr>
          <p:pic>
            <p:nvPicPr>
              <p:cNvPr id="53" name="Google Shape;53;p1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10373400" y="12320280"/>
                <a:ext cx="114840" cy="2311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Google Shape;54;p1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10523160" y="12379680"/>
                <a:ext cx="115200" cy="1717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5" name="Google Shape;55;p1"/>
            <p:cNvGrpSpPr/>
            <p:nvPr/>
          </p:nvGrpSpPr>
          <p:grpSpPr>
            <a:xfrm>
              <a:off x="9089640" y="12640320"/>
              <a:ext cx="1338120" cy="303840"/>
              <a:chOff x="9089640" y="12640320"/>
              <a:chExt cx="1338120" cy="303840"/>
            </a:xfrm>
          </p:grpSpPr>
          <p:pic>
            <p:nvPicPr>
              <p:cNvPr id="56" name="Google Shape;56;p1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>
                <a:off x="9089640" y="12647880"/>
                <a:ext cx="140040" cy="2286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7" name="Google Shape;57;p1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>
                <a:off x="9253800" y="12707280"/>
                <a:ext cx="114840" cy="2368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8" name="Google Shape;58;p1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>
                <a:off x="9404280" y="12707640"/>
                <a:ext cx="83880" cy="1684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9" name="Google Shape;59;p1"/>
              <p:cNvSpPr/>
              <p:nvPr/>
            </p:nvSpPr>
            <p:spPr>
              <a:xfrm>
                <a:off x="9509760" y="12640320"/>
                <a:ext cx="45720" cy="236160"/>
              </a:xfrm>
              <a:custGeom>
                <a:rect b="b" l="l" r="r" t="t"/>
                <a:pathLst>
                  <a:path extrusionOk="0" h="236854" w="463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extrusionOk="0" h="236854" w="463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0" name="Google Shape;60;p1"/>
              <p:cNvPicPr preferRelativeResize="0"/>
              <p:nvPr/>
            </p:nvPicPr>
            <p:blipFill rotWithShape="1">
              <a:blip r:embed="rId14">
                <a:alphaModFix/>
              </a:blip>
              <a:srcRect b="0" l="0" r="0" t="0"/>
              <a:stretch/>
            </p:blipFill>
            <p:spPr>
              <a:xfrm>
                <a:off x="9587520" y="12707280"/>
                <a:ext cx="115560" cy="1717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1" name="Google Shape;61;p1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9733680" y="12709800"/>
                <a:ext cx="114120" cy="1688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2" name="Google Shape;62;p1"/>
              <p:cNvSpPr/>
              <p:nvPr/>
            </p:nvSpPr>
            <p:spPr>
              <a:xfrm>
                <a:off x="9883800" y="12647880"/>
                <a:ext cx="37440" cy="229320"/>
              </a:xfrm>
              <a:custGeom>
                <a:rect b="b" l="l" r="r" t="t"/>
                <a:pathLst>
                  <a:path extrusionOk="0" h="229870" w="38100">
                    <a:moveTo>
                      <a:pt x="35153" y="0"/>
                    </a:moveTo>
                    <a:lnTo>
                      <a:pt x="2832" y="0"/>
                    </a:lnTo>
                    <a:lnTo>
                      <a:pt x="1905" y="381"/>
                    </a:lnTo>
                    <a:lnTo>
                      <a:pt x="381" y="1917"/>
                    </a:lnTo>
                    <a:lnTo>
                      <a:pt x="0" y="2844"/>
                    </a:lnTo>
                    <a:lnTo>
                      <a:pt x="0" y="226441"/>
                    </a:lnTo>
                    <a:lnTo>
                      <a:pt x="381" y="227368"/>
                    </a:lnTo>
                    <a:lnTo>
                      <a:pt x="1143" y="228142"/>
                    </a:lnTo>
                    <a:lnTo>
                      <a:pt x="1905" y="228904"/>
                    </a:lnTo>
                    <a:lnTo>
                      <a:pt x="2832" y="229285"/>
                    </a:lnTo>
                    <a:lnTo>
                      <a:pt x="35153" y="229285"/>
                    </a:lnTo>
                    <a:lnTo>
                      <a:pt x="36080" y="228904"/>
                    </a:lnTo>
                    <a:lnTo>
                      <a:pt x="37617" y="227368"/>
                    </a:lnTo>
                    <a:lnTo>
                      <a:pt x="37998" y="226441"/>
                    </a:lnTo>
                    <a:lnTo>
                      <a:pt x="37998" y="2844"/>
                    </a:lnTo>
                    <a:lnTo>
                      <a:pt x="37617" y="1917"/>
                    </a:lnTo>
                    <a:lnTo>
                      <a:pt x="36080" y="381"/>
                    </a:lnTo>
                    <a:lnTo>
                      <a:pt x="35153" y="0"/>
                    </a:lnTo>
                    <a:close/>
                  </a:path>
                </a:pathLst>
              </a:custGeom>
              <a:solidFill>
                <a:srgbClr val="2C2F8B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3" name="Google Shape;63;p1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9947160" y="12668040"/>
                <a:ext cx="78840" cy="2080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4" name="Google Shape;64;p1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10054440" y="12709800"/>
                <a:ext cx="114120" cy="1688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5" name="Google Shape;65;p1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>
                <a:off x="10205640" y="12707280"/>
                <a:ext cx="222120" cy="1717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6" name="Google Shape;66;p1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0524240" y="12709440"/>
              <a:ext cx="121320" cy="232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1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10743480" y="12645360"/>
              <a:ext cx="1192320" cy="233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1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5135760" y="11932200"/>
              <a:ext cx="3619800" cy="980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9" name="Google Shape;69;p1"/>
          <p:cNvSpPr/>
          <p:nvPr/>
        </p:nvSpPr>
        <p:spPr>
          <a:xfrm>
            <a:off x="4294080" y="2144520"/>
            <a:ext cx="8492400" cy="587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45700" spcFirstLastPara="1" rIns="45700" wrap="square" tIns="450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80" u="none" cap="none" strike="noStrike">
                <a:solidFill>
                  <a:srgbClr val="2E2E8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rPr>
              <a:t>INVITAMOS AL EVENTO DE:</a:t>
            </a:r>
            <a:endParaRPr b="0" i="0" sz="408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369750" y="3157450"/>
            <a:ext cx="16426200" cy="24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45700" spcFirstLastPara="1" rIns="45700" wrap="square" tIns="450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9700" u="none" cap="none" strike="noStrike">
                <a:solidFill>
                  <a:srgbClr val="2E2E8D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Rendición de Cuentas 2024</a:t>
            </a:r>
            <a:endParaRPr b="0" i="1" sz="9700" u="none" cap="none" strike="noStrike">
              <a:solidFill>
                <a:srgbClr val="2E2E8D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9700">
                <a:solidFill>
                  <a:srgbClr val="2E2E8D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Dirección Distrital Zamora Chinchipe</a:t>
            </a:r>
            <a:endParaRPr i="1" sz="9700">
              <a:solidFill>
                <a:srgbClr val="2E2E8D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1512750" y="8592725"/>
            <a:ext cx="122223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4800" u="none" cap="none" strike="noStrike">
                <a:solidFill>
                  <a:srgbClr val="2B2C8A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Lugar:</a:t>
            </a:r>
            <a:r>
              <a:rPr i="1" lang="en-US" sz="4800">
                <a:solidFill>
                  <a:srgbClr val="2B2C8A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 Auditorio de la Dirección Distrital 19D01 Yacuambi Zamora - MAG </a:t>
            </a:r>
            <a:endParaRPr i="1" sz="4800">
              <a:solidFill>
                <a:srgbClr val="2B2C8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800">
                <a:solidFill>
                  <a:srgbClr val="2B2C8A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Barrio 2 de Noviembre, Av. Loja y Unidad Provincial. </a:t>
            </a:r>
            <a:endParaRPr i="1" sz="4800">
              <a:solidFill>
                <a:srgbClr val="2B2C8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800">
                <a:solidFill>
                  <a:srgbClr val="2B2C8A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Zamora Chinchipe - Ecuador</a:t>
            </a:r>
            <a:endParaRPr sz="4800" u="none" cap="none" strike="noStrike">
              <a:solidFill>
                <a:srgbClr val="00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2025-05-08T19:51:30Z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2025-05-08T00:00:00Z</vt:filetime>
  </property>
  <property fmtid="{D5CDD505-2E9C-101B-9397-08002B2CF9AE}" pid="3" name="Creator">
    <vt:lpwstr>Adobe Illustrator 29.5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2025-05-08T00:00:00Z</vt:filetime>
  </property>
  <property fmtid="{D5CDD505-2E9C-101B-9397-08002B2CF9AE}" pid="6" name="Producer">
    <vt:lpwstr>Adobe PDF library 17.00</vt:lpwstr>
  </property>
</Properties>
</file>